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5" r:id="rId2"/>
    <p:sldId id="283" r:id="rId3"/>
    <p:sldId id="295" r:id="rId4"/>
    <p:sldId id="274" r:id="rId5"/>
    <p:sldId id="287" r:id="rId6"/>
    <p:sldId id="284" r:id="rId7"/>
    <p:sldId id="28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1799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61" userDrawn="1">
          <p15:clr>
            <a:srgbClr val="A4A3A4"/>
          </p15:clr>
        </p15:guide>
        <p15:guide id="5" pos="1164" userDrawn="1">
          <p15:clr>
            <a:srgbClr val="A4A3A4"/>
          </p15:clr>
        </p15:guide>
        <p15:guide id="6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4" y="84"/>
      </p:cViewPr>
      <p:guideLst>
        <p:guide orient="horz" pos="822"/>
        <p:guide pos="1799"/>
        <p:guide orient="horz" pos="1366"/>
        <p:guide orient="horz" pos="1661"/>
        <p:guide pos="1164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355E-4F12-402F-9BE0-645106A113C0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9509-B752-4C04-A09D-DFBF6575E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2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" b="57350"/>
          <a:stretch>
            <a:fillRect/>
          </a:stretch>
        </p:blipFill>
        <p:spPr bwMode="auto">
          <a:xfrm>
            <a:off x="9525" y="9525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8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0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4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4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1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92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9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57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0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4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 userDrawn="1"/>
        </p:nvSpPr>
        <p:spPr>
          <a:xfrm>
            <a:off x="241300" y="1844675"/>
            <a:ext cx="11758613" cy="4321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342900" y="1358900"/>
            <a:ext cx="11585575" cy="4733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3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1343025" y="333375"/>
            <a:ext cx="10440988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241300" y="268288"/>
            <a:ext cx="11687175" cy="5824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1080" r="15272"/>
          <a:stretch/>
        </p:blipFill>
        <p:spPr>
          <a:xfrm>
            <a:off x="-2569" y="0"/>
            <a:ext cx="12209022" cy="6858000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241300" y="268288"/>
            <a:ext cx="11687175" cy="5824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5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3"/>
            <a:ext cx="12192000" cy="68766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884855" y="365125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1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spc="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前想一想</a:t>
            </a:r>
            <a:endParaRPr lang="zh-TW" altLang="en-US" sz="4800" spc="1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3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" y="0"/>
            <a:ext cx="12180002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429656" y="0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1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4000" spc="100" baseline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4000" spc="100" baseline="0" dirty="0">
                <a:solidFill>
                  <a:schemeClr val="tx1"/>
                </a:solidFill>
              </a:rPr>
              <a:t>與討論</a:t>
            </a:r>
            <a:endParaRPr lang="zh-TW" altLang="en-US" sz="4800" spc="100" baseline="0" dirty="0"/>
          </a:p>
        </p:txBody>
      </p:sp>
    </p:spTree>
    <p:extLst>
      <p:ext uri="{BB962C8B-B14F-4D97-AF65-F5344CB8AC3E}">
        <p14:creationId xmlns:p14="http://schemas.microsoft.com/office/powerpoint/2010/main" val="33824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1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890682" y="1982975"/>
            <a:ext cx="3245224" cy="1316037"/>
          </a:xfrm>
        </p:spPr>
        <p:txBody>
          <a:bodyPr/>
          <a:lstStyle/>
          <a:p>
            <a:r>
              <a:rPr lang="zh-TW" altLang="en-US" dirty="0"/>
              <a:t>趣味活動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4697508" y="3512394"/>
            <a:ext cx="6275294" cy="208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>
                <a:cs typeface="+mj-cs"/>
              </a:rPr>
              <a:t>血型小神探</a:t>
            </a:r>
            <a:endParaRPr lang="zh-TW" altLang="en-US" sz="39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30312" y="6381328"/>
            <a:ext cx="41649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/>
              <a:t>本電子教案未標示之圖片來源為：</a:t>
            </a:r>
            <a:r>
              <a:rPr lang="en-US" altLang="zh-TW" sz="1050" dirty="0" err="1"/>
              <a:t>Shutterstock</a:t>
            </a:r>
            <a:r>
              <a:rPr lang="zh-TW" altLang="en-US" sz="1050" dirty="0"/>
              <a:t>、龍騰編輯部繪製</a:t>
            </a:r>
          </a:p>
        </p:txBody>
      </p:sp>
    </p:spTree>
    <p:extLst>
      <p:ext uri="{BB962C8B-B14F-4D97-AF65-F5344CB8AC3E}">
        <p14:creationId xmlns:p14="http://schemas.microsoft.com/office/powerpoint/2010/main" val="13202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665869" y="3453497"/>
            <a:ext cx="10072041" cy="237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不一定，基因確實分別來自於父母，但形成的基因組合決定性狀，會有可能與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親代不同。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例如：父母親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×O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的組合，只能生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型或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的小孩。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1951383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3478968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691951" y="1802465"/>
            <a:ext cx="9124732" cy="95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/>
              <a:t>小孩的血型一定會跟父母親一樣嗎</a:t>
            </a:r>
            <a:r>
              <a:rPr lang="zh-TW" altLang="en-US" sz="3200" dirty="0" smtClean="0"/>
              <a:t>？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（你</a:t>
            </a:r>
            <a:r>
              <a:rPr lang="zh-TW" altLang="en-US" sz="3200" dirty="0"/>
              <a:t>的血型跟父母親一樣的請舉手</a:t>
            </a:r>
            <a:r>
              <a:rPr lang="zh-TW" altLang="en-US" sz="3200" dirty="0" smtClean="0"/>
              <a:t>。）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665869" y="3453497"/>
            <a:ext cx="10072041" cy="237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可以做為佐證的證據之一，因為血型的遺傳與其他多數性狀一樣，都遵從遺傳法則。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DNA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如同人類的另一個身分證，透過血型及其他性狀的遺傳追蹤，再輔以精密的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DNA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比對技術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DNA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指紋技術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，近年來已破獲許多刑事案件及協助親緣鑑定 的釐清。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1951383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3478968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661712" y="2183749"/>
            <a:ext cx="9124732" cy="95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/>
              <a:t>血型可當作犯罪調查或親緣鑑定的線索嗎？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847850" y="1304925"/>
            <a:ext cx="9917663" cy="9765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dirty="0"/>
              <a:t>請</a:t>
            </a:r>
            <a:r>
              <a:rPr lang="zh-TW" altLang="en-US" sz="3200" dirty="0" smtClean="0"/>
              <a:t>填入血型</a:t>
            </a:r>
            <a:r>
              <a:rPr lang="zh-TW" altLang="en-US" sz="3200" dirty="0"/>
              <a:t>棋盤方格，來協助判斷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請問</a:t>
            </a:r>
            <a:r>
              <a:rPr lang="zh-TW" altLang="en-US" sz="3200" dirty="0"/>
              <a:t>：喬貝羅是兇手嗎？！</a:t>
            </a:r>
            <a:endParaRPr lang="zh-TW" altLang="zh-TW" sz="3200" dirty="0"/>
          </a:p>
        </p:txBody>
      </p:sp>
      <p:pic>
        <p:nvPicPr>
          <p:cNvPr id="7" name="圖片 6" descr="一張含有 時鐘, 已掛上, 牆, 天空 的圖片&#10;&#10;自動產生的描述">
            <a:extLst>
              <a:ext uri="{FF2B5EF4-FFF2-40B4-BE49-F238E27FC236}">
                <a16:creationId xmlns:a16="http://schemas.microsoft.com/office/drawing/2014/main" id="{43CEB6DC-9C06-E54B-A039-BD9BCD149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84" y="2298759"/>
            <a:ext cx="8927091" cy="38618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328339"/>
            <a:ext cx="854222" cy="8542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05080" y="3901893"/>
            <a:ext cx="1906438" cy="65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211398" y="3901892"/>
            <a:ext cx="1906438" cy="65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005080" y="5146246"/>
            <a:ext cx="1906438" cy="65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211398" y="5146245"/>
            <a:ext cx="1906438" cy="65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6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6" y="1798021"/>
            <a:ext cx="10101955" cy="370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喬貝羅應該不是兇手。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×O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的組合，只能生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型或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的小孩，故由遺傳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法則得知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喬貝羅先生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，與兇手血型不符合。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900651"/>
            <a:ext cx="854222" cy="854222"/>
          </a:xfrm>
          <a:prstGeom prst="rect">
            <a:avLst/>
          </a:prstGeom>
        </p:spPr>
      </p:pic>
      <p:pic>
        <p:nvPicPr>
          <p:cNvPr id="5" name="圖片 4" descr="一張含有 時鐘, 已掛上, 牆, 天空 的圖片&#10;&#10;自動產生的描述">
            <a:extLst>
              <a:ext uri="{FF2B5EF4-FFF2-40B4-BE49-F238E27FC236}">
                <a16:creationId xmlns:a16="http://schemas.microsoft.com/office/drawing/2014/main" id="{43CEB6DC-9C06-E54B-A039-BD9BCD149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52" y="3651541"/>
            <a:ext cx="5823752" cy="25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6" y="1328340"/>
            <a:ext cx="7459128" cy="854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/>
              <a:t>除 </a:t>
            </a:r>
            <a:r>
              <a:rPr lang="en-US" altLang="zh-TW" sz="3200" dirty="0"/>
              <a:t>ABO </a:t>
            </a:r>
            <a:r>
              <a:rPr lang="zh-TW" altLang="en-US" sz="3200" dirty="0"/>
              <a:t>血型外，還有其他血型嗎？</a:t>
            </a:r>
            <a:endParaRPr lang="en-US" altLang="zh-TW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328339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2637762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25300" y="2637762"/>
            <a:ext cx="9651000" cy="3250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人類血型系統，是指人類紅血球膜表面各種血型抗原系統的統稱。根據國際輸血協會的認定，人類血型系統約共有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種主要血型系統，包括最為常見的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ABO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血型系 統和恆河猴血型系統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(Rh)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在內。</a:t>
            </a:r>
          </a:p>
        </p:txBody>
      </p:sp>
    </p:spTree>
    <p:extLst>
      <p:ext uri="{BB962C8B-B14F-4D97-AF65-F5344CB8AC3E}">
        <p14:creationId xmlns:p14="http://schemas.microsoft.com/office/powerpoint/2010/main" val="42055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6" y="1685871"/>
            <a:ext cx="8705002" cy="48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/>
              <a:t>血型的發現除協助犯罪鑑定外，還有哪些貢獻？</a:t>
            </a:r>
            <a:endParaRPr lang="en-US" altLang="zh-TW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319012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2628435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25300" y="2899316"/>
            <a:ext cx="9765344" cy="325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血型系統的發現與建立顯著地促進醫療的進展，尤其是外科手術的用血需求，並在 戰爭醫療中做出極大的貢獻，例如二次世界大戰因採用血型系統及血漿保存技術，使其傷兵的死亡率大為降低到一次大戰時的一半。目前血型還可應用在協助犯罪鑑 定、免疫醫療研究、族群遷移遺傳學研究⋯⋯等領域。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0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353</Words>
  <Application>Microsoft Office PowerPoint</Application>
  <PresentationFormat>寬螢幕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Office 佈景主題</vt:lpstr>
      <vt:lpstr>趣味活動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趣味活動</dc:title>
  <dc:creator>L18[敬婷]</dc:creator>
  <cp:lastModifiedBy>L76[佩珠]</cp:lastModifiedBy>
  <cp:revision>57</cp:revision>
  <dcterms:created xsi:type="dcterms:W3CDTF">2018-09-25T11:20:37Z</dcterms:created>
  <dcterms:modified xsi:type="dcterms:W3CDTF">2019-06-26T07:56:15Z</dcterms:modified>
</cp:coreProperties>
</file>